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88036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0ILSIaxHE8CxwiWmDnxZ5TB3T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544" y="198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748aec4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748aec4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748aec42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45017" y="11376426"/>
            <a:ext cx="28513567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-40135013" y="116819603"/>
            <a:ext cx="232249028" cy="20412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81205148" y="96642081"/>
            <a:ext cx="232249028" cy="6076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lvl="0" algn="ctr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SzPts val="14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0"/>
              <a:buFont typeface="Calibri"/>
              <a:buNone/>
              <a:defRPr sz="18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rmAutofit/>
          </a:bodyPr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9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35570" y="63507940"/>
            <a:ext cx="40590072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1028700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5605700" y="63507940"/>
            <a:ext cx="40590075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1028700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rmAutofit/>
          </a:bodyPr>
          <a:lstStyle>
            <a:lvl1pPr marL="457200" lvl="0" indent="-2286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440180" y="13701713"/>
            <a:ext cx="12726592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4631830" y="9671212"/>
            <a:ext cx="12731591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rmAutofit/>
          </a:bodyPr>
          <a:lstStyle>
            <a:lvl1pPr marL="457200" lvl="0" indent="-2286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4631830" y="13701713"/>
            <a:ext cx="12731591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1261407" y="1720218"/>
            <a:ext cx="16102013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1143000" algn="l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Char char="•"/>
              <a:defRPr sz="14400"/>
            </a:lvl1pPr>
            <a:lvl2pPr marL="914400" lvl="1" indent="-1028700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–"/>
              <a:defRPr sz="12600"/>
            </a:lvl2pPr>
            <a:lvl3pPr marL="1371600" lvl="2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3pPr>
            <a:lvl4pPr marL="1828800" lvl="3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4pPr>
            <a:lvl5pPr marL="2286000" lvl="4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9000"/>
            </a:lvl5pPr>
            <a:lvl6pPr marL="2743200" lvl="5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6pPr>
            <a:lvl7pPr marL="3200400" lvl="6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7pPr>
            <a:lvl8pPr marL="3657600" lvl="7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8pPr>
            <a:lvl9pPr marL="4114800" lvl="8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440182" y="9041133"/>
            <a:ext cx="9476186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645707" y="3860483"/>
            <a:ext cx="1728216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5645707" y="33814229"/>
            <a:ext cx="1728216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lvl="0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t" anchorCtr="0">
            <a:normAutofit/>
          </a:bodyPr>
          <a:lstStyle>
            <a:lvl1pPr marL="457200" marR="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155900" y="6223850"/>
            <a:ext cx="254130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 fontScale="250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pt-BR" sz="1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(Substitua os textos em azul pelos dados do seu trabalho. Não altere as fontes, nem as cores, nem a  formatação!)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16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Título: </a:t>
            </a:r>
            <a:r>
              <a:rPr lang="pt-BR" sz="16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EM MAIÚSCULAS, ESTILO NEGRITO E ALINHAMENTO CENTRALIZADO</a:t>
            </a:r>
            <a:r>
              <a:rPr lang="pt-BR" sz="16000" b="0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pt-BR"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do(s) autor(es): </a:t>
            </a:r>
            <a:r>
              <a:rPr lang="pt-BR" sz="16000" b="0" i="1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estilo itálico e alinhamento à direita.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t-BR"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da instituição: </a:t>
            </a:r>
            <a:r>
              <a:rPr lang="pt-BR" sz="16000" b="0" i="1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estilo itálico e alinhamento à direita.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155900" y="9435649"/>
            <a:ext cx="26855700" cy="21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475" tIns="205725" rIns="411475" bIns="205725" anchor="ctr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Palavras-chave: </a:t>
            </a:r>
            <a:r>
              <a:rPr lang="pt-BR" sz="4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indicação de três palavras-chaves, estilo normal e alinhamento justificado.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502619" y="19327768"/>
            <a:ext cx="25778863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1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DIGITE SEU TRABALHO AQUI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Personalizar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JuSampaio</dc:creator>
  <cp:lastModifiedBy>Operacional</cp:lastModifiedBy>
  <cp:revision>1</cp:revision>
  <dcterms:created xsi:type="dcterms:W3CDTF">2012-08-21T19:43:21Z</dcterms:created>
  <dcterms:modified xsi:type="dcterms:W3CDTF">2022-08-16T18:29:56Z</dcterms:modified>
</cp:coreProperties>
</file>